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68" r:id="rId18"/>
  </p:sldIdLst>
  <p:sldSz cx="14630400" cy="8229600"/>
  <p:notesSz cx="8229600" cy="14630400"/>
  <p:embeddedFontLst>
    <p:embeddedFont>
      <p:font typeface="Calisto MT" panose="02040603050505030304" pitchFamily="18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  <p:embeddedFont>
      <p:font typeface="Wingdings 2" panose="050201020105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05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850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236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383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975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3442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470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478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930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13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943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0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7074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49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582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95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294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008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978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5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27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938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19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3193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52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175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257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013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767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61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075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0298CD5-6C1E-4009-B41F-6DF62E31D3BE}" type="datetimeFigureOut">
              <a:rPr lang="en-US" smtClean="0"/>
              <a:pPr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4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Dijital Hasta Takip ve Randevu Sistemi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ve etkili bir sağlık yönetimi çözümü.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Sunan: Talha Kaya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76708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Sistem İşleyişi ve Akış Şeması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Kullanıcı Seçim Yapıyor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Hasta Kaydetme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Randevu Oluşturma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Bilgilerin Listelenmesi</a:t>
            </a:r>
            <a:endParaRPr lang="en-US" sz="1750" dirty="0"/>
          </a:p>
        </p:txBody>
      </p:sp>
      <p:pic>
        <p:nvPicPr>
          <p:cNvPr id="14" name="Resim 13" descr="metin, ekran görüntüsü, yazı tipi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81AD857E-A644-C371-0773-D1624A72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590" y="606913"/>
            <a:ext cx="3521842" cy="7043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Geliştirme Araçları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Programlama Dili: C#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Güçlü ve esnek bir nesne yönelimli dil. Sağlık hizmetlerinde yaygın kullanım.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484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Geliştirme Ortamı: .NET Framework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Geniş bir kütüphane ve araç seti sunarak hızlı geliştirme sağlar.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 Yapıları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028224" y="3048953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List Sınıfı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8300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Hasta ve randevu verilerini tutmak için kullanıldı.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 Eşleştirme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007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Hasta bilgilerine randevu bilgileri kolayca bağlanır.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Esneklik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9809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İhtiyaç duyulduğunda veri yapısına yeni özellikler eklenebilir.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Batımı renkli petrol boyaması">
            <a:extLst>
              <a:ext uri="{FF2B5EF4-FFF2-40B4-BE49-F238E27FC236}">
                <a16:creationId xmlns:a16="http://schemas.microsoft.com/office/drawing/2014/main" id="{5322649E-B988-60A3-D5A0-C33F045A6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/>
        </p:blipFill>
        <p:spPr>
          <a:xfrm>
            <a:off x="20" y="10"/>
            <a:ext cx="14630380" cy="8229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831" y="2123448"/>
            <a:ext cx="11328041" cy="2194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7. Uygulamanın Çalıştırılması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831" y="4318006"/>
            <a:ext cx="11328041" cy="12598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457200">
              <a:spcAft>
                <a:spcPts val="60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Örnek resimler;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0E86EEB1-FD38-B875-B00C-FF1092F2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4453" b="4454"/>
          <a:stretch/>
        </p:blipFill>
        <p:spPr>
          <a:xfrm>
            <a:off x="20" y="10"/>
            <a:ext cx="14630380" cy="82295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6A55FE5-407A-C538-2847-E5C1D7D4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31" y="2123448"/>
            <a:ext cx="11328041" cy="2194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Örnek Resim 1</a:t>
            </a:r>
          </a:p>
        </p:txBody>
      </p:sp>
    </p:spTree>
    <p:extLst>
      <p:ext uri="{BB962C8B-B14F-4D97-AF65-F5344CB8AC3E}">
        <p14:creationId xmlns:p14="http://schemas.microsoft.com/office/powerpoint/2010/main" val="27409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6E465-09C6-9296-F1C6-F4EF18EE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32DF48F9-C6CA-4D84-A662-EACA2FB2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r="5334" b="1"/>
          <a:stretch/>
        </p:blipFill>
        <p:spPr>
          <a:xfrm>
            <a:off x="20" y="10"/>
            <a:ext cx="14630380" cy="82295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84B632D-E983-2CD9-2385-52BCA966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31" y="2123448"/>
            <a:ext cx="11328041" cy="2194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Örnek Resim 2</a:t>
            </a:r>
          </a:p>
        </p:txBody>
      </p:sp>
    </p:spTree>
    <p:extLst>
      <p:ext uri="{BB962C8B-B14F-4D97-AF65-F5344CB8AC3E}">
        <p14:creationId xmlns:p14="http://schemas.microsoft.com/office/powerpoint/2010/main" val="2334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54041-A00D-72AF-CD06-E1F56086F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58EAD69-7650-8DF7-5C03-C46C2B6A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r="12001" b="1"/>
          <a:stretch/>
        </p:blipFill>
        <p:spPr>
          <a:xfrm>
            <a:off x="20" y="10"/>
            <a:ext cx="14630380" cy="82295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6B31E9-755E-AF93-2A4A-F265588A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31" y="2123448"/>
            <a:ext cx="11328041" cy="2194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Örnek Resim 3</a:t>
            </a:r>
          </a:p>
        </p:txBody>
      </p:sp>
    </p:spTree>
    <p:extLst>
      <p:ext uri="{BB962C8B-B14F-4D97-AF65-F5344CB8AC3E}">
        <p14:creationId xmlns:p14="http://schemas.microsoft.com/office/powerpoint/2010/main" val="25186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Sonuç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Dijital Hasta Takip ve Randevu Sistemi, modern sağlık hizmetleri için güçlü bir çözümdür. Zaman ve kaynak tasarrufu sağlamak, verimliliği artırmak ve hasta deneyimini iyileştirmek için tasarlanmıştır.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77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48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Projenin Amacı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Hasta bilgilerinin dijital ortamda tutulması.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Randevuların kolay ve çakışmasız bir şekilde planlanması.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Kullanılan Teknolojiler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873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6903839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Geliştirme Araçları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649153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Programlama Dili: C#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15873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1079551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Geliştirme Araçları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649153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Geliştirme Ortamı: .NET Framework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 Özellikler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3124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Kolay Randevu Planlama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Çakışma kontrolü ile randevu planlamasını optimize eder.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Hasta Bilgileri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Kişisel bilgileri, sağlık geçmişi ve ilaç kayıtlarını içerir.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Projenin Tanıtımı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Dijital Hasta Takip ve Randevu Sistemi, hastaların bilgilerinin kaydedilmesini ve randevu süreçlerinin düzenlenmesini sağlayan bir yazılım uygulamasıdır. Proje, hastane süreçlerini dijitalleştirerek veri yönetimini kolaylaştırmayı amaçlamaktadır.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8264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Kullanılan Teknolojiler ve Araçlar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Programlama Dili: C#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Geliştirme Ortamı: Visual Studio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Temel Veri Yapıları: List (Hasta ve Randevu bilgileri için)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Metotlar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Classlar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Diziler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8264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Kullanılan Teknolojiler ve Araçlar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Sınıflar: Verileri ve işlemleri düzenli bir şekilde modellemek için kullanılır.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Liste: sıralı ve düzenli bir şekilde öğeleri saklayan bir veri yapısıdır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Diziler: Aynı türde birden fazla veriyi depolamak için idealdir.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Metotlar: Kodun yeniden kullanılabilirliğini ve okunabilirliğini artırır.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Avantajlar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830" y="3267551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Zaman Tasarrufu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5216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Daha hızlı randevu planlaması ve bilgi erişimi sağlar.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Verimlilik Arttırma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452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Otomasyon ile süreçleri hızlandırır.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711" y="5832872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92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Kaynak Optimizasyonu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0738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Kayıt yönetimini kolaylaştırır ve maliyetleri düşürür.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Sistemin Özellikleri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Hasta Ekleme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Hasta Listeleme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Randevu Yönetimi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Randevu Hasta Yönetimi: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Oluşturma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Çakışma Kontrolü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RandevuListeleme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urşun Rengi">
  <a:themeElements>
    <a:clrScheme name="Kurşun Rengi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Kurşun Rengi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urşun Reng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TM04033929[[fn=Kurşun Rengi]]</Template>
  <TotalTime>7</TotalTime>
  <Words>376</Words>
  <Application>Microsoft Office PowerPoint</Application>
  <PresentationFormat>Özel</PresentationFormat>
  <Paragraphs>88</Paragraphs>
  <Slides>17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3" baseType="lpstr">
      <vt:lpstr>Calisto MT</vt:lpstr>
      <vt:lpstr>Arial</vt:lpstr>
      <vt:lpstr>Roboto</vt:lpstr>
      <vt:lpstr>Wingdings 2</vt:lpstr>
      <vt:lpstr>Roboto Medium</vt:lpstr>
      <vt:lpstr>Kurşun Rengi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7. Uygulamanın Çalıştırılması</vt:lpstr>
      <vt:lpstr>Örnek Resim 1</vt:lpstr>
      <vt:lpstr>Örnek Resim 2</vt:lpstr>
      <vt:lpstr>Örnek Resim 3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TALHA ZKAYA</cp:lastModifiedBy>
  <cp:revision>6</cp:revision>
  <dcterms:created xsi:type="dcterms:W3CDTF">2024-12-30T10:19:37Z</dcterms:created>
  <dcterms:modified xsi:type="dcterms:W3CDTF">2024-12-30T10:29:47Z</dcterms:modified>
</cp:coreProperties>
</file>